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64" r:id="rId2"/>
    <p:sldId id="462" r:id="rId3"/>
    <p:sldId id="305" r:id="rId4"/>
  </p:sldIdLst>
  <p:sldSz cx="9721850" cy="5400675"/>
  <p:notesSz cx="6858000" cy="9144000"/>
  <p:custDataLst>
    <p:tags r:id="rId7"/>
  </p:custDataLst>
  <p:defaultTextStyle>
    <a:defPPr>
      <a:defRPr lang="zh-CN"/>
    </a:defPPr>
    <a:lvl1pPr algn="l" defTabSz="966788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82600" indent="-25400" algn="l" defTabSz="966788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66788" indent="-52388" algn="l" defTabSz="966788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450975" indent="-79375" algn="l" defTabSz="966788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935163" indent="-106363" algn="l" defTabSz="966788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701">
          <p15:clr>
            <a:srgbClr val="A4A3A4"/>
          </p15:clr>
        </p15:guide>
        <p15:guide id="2" pos="306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9ADE7"/>
    <a:srgbClr val="39B54A"/>
    <a:srgbClr val="F75A29"/>
    <a:srgbClr val="F72129"/>
    <a:srgbClr val="9751CB"/>
    <a:srgbClr val="FF9201"/>
    <a:srgbClr val="4F2270"/>
    <a:srgbClr val="D3DADF"/>
    <a:srgbClr val="E20000"/>
    <a:srgbClr val="006D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02" autoAdjust="0"/>
    <p:restoredTop sz="94660"/>
  </p:normalViewPr>
  <p:slideViewPr>
    <p:cSldViewPr>
      <p:cViewPr>
        <p:scale>
          <a:sx n="148" d="100"/>
          <a:sy n="148" d="100"/>
        </p:scale>
        <p:origin x="-330" y="-54"/>
      </p:cViewPr>
      <p:guideLst>
        <p:guide orient="horz" pos="1701"/>
        <p:guide pos="306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33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6780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6780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C44FA2A-F884-4A8C-B4EF-5FD3B9736090}" type="datetimeFigureOut">
              <a:rPr lang="zh-CN" altLang="en-US"/>
              <a:pPr>
                <a:defRPr/>
              </a:pPr>
              <a:t>2018/12/6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6780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6780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71C9F59-087D-4995-94F5-406C70571C6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74101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6780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6780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A8A5466-2D6E-45CE-9B5F-C961868C6B65}" type="datetimeFigureOut">
              <a:rPr lang="zh-CN" altLang="en-US"/>
              <a:pPr>
                <a:defRPr/>
              </a:pPr>
              <a:t>2018/12/6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6780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6780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CB0401F-CF5B-495C-913C-0AC42A0AE1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48689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667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82600" algn="l" defTabSz="9667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66788" algn="l" defTabSz="9667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50975" algn="l" defTabSz="9667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35163" algn="l" defTabSz="9667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19502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3403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7303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71204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66788" fontAlgn="base">
              <a:spcBef>
                <a:spcPct val="0"/>
              </a:spcBef>
              <a:spcAft>
                <a:spcPct val="0"/>
              </a:spcAft>
            </a:pPr>
            <a:fld id="{12D6DB46-459E-4ECB-9F80-BB1EE55B2B3F}" type="slidenum">
              <a:rPr lang="zh-CN" altLang="en-US" smtClean="0"/>
              <a:pPr defTabSz="966788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66788" fontAlgn="base">
              <a:spcBef>
                <a:spcPct val="0"/>
              </a:spcBef>
              <a:spcAft>
                <a:spcPct val="0"/>
              </a:spcAft>
            </a:pPr>
            <a:fld id="{3E8A9C11-2772-43DF-B398-49A5BACE5382}" type="slidenum">
              <a:rPr lang="zh-CN" altLang="en-US" smtClean="0"/>
              <a:pPr defTabSz="966788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66788" fontAlgn="base">
              <a:spcBef>
                <a:spcPct val="0"/>
              </a:spcBef>
              <a:spcAft>
                <a:spcPct val="0"/>
              </a:spcAft>
            </a:pPr>
            <a:fld id="{3BB6B1C4-8ECF-4D5F-A8AF-74F4A7C380F3}" type="slidenum">
              <a:rPr lang="zh-CN" altLang="en-US" smtClean="0"/>
              <a:pPr defTabSz="966788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8"/>
          <p:cNvGrpSpPr>
            <a:grpSpLocks/>
          </p:cNvGrpSpPr>
          <p:nvPr userDrawn="1"/>
        </p:nvGrpSpPr>
        <p:grpSpPr bwMode="auto">
          <a:xfrm>
            <a:off x="0" y="163513"/>
            <a:ext cx="341313" cy="392112"/>
            <a:chOff x="0" y="0"/>
            <a:chExt cx="454152" cy="521208"/>
          </a:xfrm>
        </p:grpSpPr>
        <p:sp>
          <p:nvSpPr>
            <p:cNvPr id="3" name="矩形 59"/>
            <p:cNvSpPr>
              <a:spLocks noChangeArrowheads="1"/>
            </p:cNvSpPr>
            <p:nvPr/>
          </p:nvSpPr>
          <p:spPr bwMode="auto">
            <a:xfrm>
              <a:off x="0" y="0"/>
              <a:ext cx="302064" cy="521208"/>
            </a:xfrm>
            <a:prstGeom prst="rect">
              <a:avLst/>
            </a:prstGeom>
            <a:solidFill>
              <a:srgbClr val="FF759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967801" fontAlgn="auto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4" name="矩形 60"/>
            <p:cNvSpPr>
              <a:spLocks noChangeArrowheads="1"/>
            </p:cNvSpPr>
            <p:nvPr/>
          </p:nvSpPr>
          <p:spPr bwMode="auto">
            <a:xfrm>
              <a:off x="302064" y="0"/>
              <a:ext cx="152088" cy="52120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defTabSz="967801" fontAlgn="auto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</p:grpSp>
      <p:sp>
        <p:nvSpPr>
          <p:cNvPr id="5" name="文本框 6"/>
          <p:cNvSpPr>
            <a:spLocks noChangeArrowheads="1"/>
          </p:cNvSpPr>
          <p:nvPr userDrawn="1"/>
        </p:nvSpPr>
        <p:spPr bwMode="auto">
          <a:xfrm>
            <a:off x="393700" y="209550"/>
            <a:ext cx="329565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zh-CN" altLang="en-US" sz="1500" b="1">
                <a:latin typeface="微软雅黑" pitchFamily="34" charset="-122"/>
                <a:sym typeface="微软雅黑" pitchFamily="34" charset="-122"/>
              </a:rPr>
              <a:t>单击此处添加您要的标题</a:t>
            </a:r>
          </a:p>
        </p:txBody>
      </p: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4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4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5" cstate="print"/>
          <a:srcRect t="23396"/>
          <a:stretch>
            <a:fillRect/>
          </a:stretch>
        </p:blipFill>
        <p:spPr bwMode="auto">
          <a:xfrm>
            <a:off x="0" y="0"/>
            <a:ext cx="97218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</p:sldLayoutIdLst>
  <p:transition spd="med" advClick="0" advTm="4000">
    <p:pull/>
  </p:transition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361950" indent="-361950" algn="l" defTabSz="9667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5813" indent="-301625" algn="l" defTabSz="9667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9675" indent="-241300" algn="l" defTabSz="9667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2275" indent="-241300" algn="l" defTabSz="9667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463" indent="-241300" algn="l" defTabSz="9667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61453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5353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9254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13154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900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7801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1701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5602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9502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3403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7303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1204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4428877" y="2988369"/>
            <a:ext cx="4032448" cy="31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1" tIns="34285" rIns="68571" bIns="34285">
            <a:spAutoFit/>
          </a:bodyPr>
          <a:lstStyle/>
          <a:p>
            <a:pPr defTabSz="914400"/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（用于电路板的</a:t>
            </a:r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PCB</a:t>
            </a: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铝板</a:t>
            </a:r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）</a:t>
            </a:r>
            <a:endParaRPr lang="en-US" altLang="zh-CN" sz="1600" b="1" dirty="0" smtClean="0">
              <a:solidFill>
                <a:schemeClr val="bg1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12" name="Freeform 109"/>
          <p:cNvSpPr>
            <a:spLocks noChangeArrowheads="1"/>
          </p:cNvSpPr>
          <p:nvPr/>
        </p:nvSpPr>
        <p:spPr bwMode="auto">
          <a:xfrm>
            <a:off x="828477" y="1116161"/>
            <a:ext cx="1012006" cy="1656184"/>
          </a:xfrm>
          <a:custGeom>
            <a:avLst/>
            <a:gdLst>
              <a:gd name="T0" fmla="*/ 2147483647 w 1534"/>
              <a:gd name="T1" fmla="*/ 2147483647 h 1804"/>
              <a:gd name="T2" fmla="*/ 0 w 1534"/>
              <a:gd name="T3" fmla="*/ 2147483647 h 1804"/>
              <a:gd name="T4" fmla="*/ 2147483647 w 1534"/>
              <a:gd name="T5" fmla="*/ 2147483647 h 1804"/>
              <a:gd name="T6" fmla="*/ 2147483647 w 1534"/>
              <a:gd name="T7" fmla="*/ 2147483647 h 1804"/>
              <a:gd name="T8" fmla="*/ 2147483647 w 1534"/>
              <a:gd name="T9" fmla="*/ 2147483647 h 1804"/>
              <a:gd name="T10" fmla="*/ 2147483647 w 1534"/>
              <a:gd name="T11" fmla="*/ 2147483647 h 1804"/>
              <a:gd name="T12" fmla="*/ 2147483647 w 1534"/>
              <a:gd name="T13" fmla="*/ 2147483647 h 1804"/>
              <a:gd name="T14" fmla="*/ 2147483647 w 1534"/>
              <a:gd name="T15" fmla="*/ 2147483647 h 1804"/>
              <a:gd name="T16" fmla="*/ 2147483647 w 1534"/>
              <a:gd name="T17" fmla="*/ 0 h 1804"/>
              <a:gd name="T18" fmla="*/ 2147483647 w 1534"/>
              <a:gd name="T19" fmla="*/ 2147483647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34"/>
              <a:gd name="T31" fmla="*/ 0 h 1804"/>
              <a:gd name="T32" fmla="*/ 1534 w 1534"/>
              <a:gd name="T33" fmla="*/ 1804 h 180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34" h="1804">
                <a:moveTo>
                  <a:pt x="1060" y="962"/>
                </a:moveTo>
                <a:lnTo>
                  <a:pt x="0" y="1116"/>
                </a:lnTo>
                <a:lnTo>
                  <a:pt x="708" y="1804"/>
                </a:lnTo>
                <a:lnTo>
                  <a:pt x="1112" y="1804"/>
                </a:lnTo>
                <a:lnTo>
                  <a:pt x="1136" y="1670"/>
                </a:lnTo>
                <a:lnTo>
                  <a:pt x="736" y="1280"/>
                </a:lnTo>
                <a:lnTo>
                  <a:pt x="1288" y="1200"/>
                </a:lnTo>
                <a:lnTo>
                  <a:pt x="1534" y="700"/>
                </a:lnTo>
                <a:lnTo>
                  <a:pt x="1534" y="0"/>
                </a:lnTo>
                <a:lnTo>
                  <a:pt x="1060" y="96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13" name="Freeform 108"/>
          <p:cNvSpPr>
            <a:spLocks noChangeArrowheads="1"/>
          </p:cNvSpPr>
          <p:nvPr/>
        </p:nvSpPr>
        <p:spPr bwMode="auto">
          <a:xfrm>
            <a:off x="1908597" y="1188169"/>
            <a:ext cx="1152128" cy="1512168"/>
          </a:xfrm>
          <a:custGeom>
            <a:avLst/>
            <a:gdLst>
              <a:gd name="T0" fmla="*/ 2147483647 w 1534"/>
              <a:gd name="T1" fmla="*/ 2147483647 h 1804"/>
              <a:gd name="T2" fmla="*/ 0 w 1534"/>
              <a:gd name="T3" fmla="*/ 0 h 1804"/>
              <a:gd name="T4" fmla="*/ 0 w 1534"/>
              <a:gd name="T5" fmla="*/ 2147483647 h 1804"/>
              <a:gd name="T6" fmla="*/ 2147483647 w 1534"/>
              <a:gd name="T7" fmla="*/ 2147483647 h 1804"/>
              <a:gd name="T8" fmla="*/ 2147483647 w 1534"/>
              <a:gd name="T9" fmla="*/ 2147483647 h 1804"/>
              <a:gd name="T10" fmla="*/ 2147483647 w 1534"/>
              <a:gd name="T11" fmla="*/ 2147483647 h 1804"/>
              <a:gd name="T12" fmla="*/ 2147483647 w 1534"/>
              <a:gd name="T13" fmla="*/ 2147483647 h 1804"/>
              <a:gd name="T14" fmla="*/ 2147483647 w 1534"/>
              <a:gd name="T15" fmla="*/ 2147483647 h 1804"/>
              <a:gd name="T16" fmla="*/ 2147483647 w 1534"/>
              <a:gd name="T17" fmla="*/ 2147483647 h 1804"/>
              <a:gd name="T18" fmla="*/ 2147483647 w 1534"/>
              <a:gd name="T19" fmla="*/ 2147483647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34"/>
              <a:gd name="T31" fmla="*/ 0 h 1804"/>
              <a:gd name="T32" fmla="*/ 1534 w 1534"/>
              <a:gd name="T33" fmla="*/ 1804 h 180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34" h="1804">
                <a:moveTo>
                  <a:pt x="474" y="962"/>
                </a:moveTo>
                <a:lnTo>
                  <a:pt x="0" y="0"/>
                </a:lnTo>
                <a:lnTo>
                  <a:pt x="0" y="700"/>
                </a:lnTo>
                <a:lnTo>
                  <a:pt x="246" y="1200"/>
                </a:lnTo>
                <a:lnTo>
                  <a:pt x="798" y="1280"/>
                </a:lnTo>
                <a:lnTo>
                  <a:pt x="400" y="1670"/>
                </a:lnTo>
                <a:lnTo>
                  <a:pt x="422" y="1804"/>
                </a:lnTo>
                <a:lnTo>
                  <a:pt x="826" y="1804"/>
                </a:lnTo>
                <a:lnTo>
                  <a:pt x="1534" y="1116"/>
                </a:lnTo>
                <a:lnTo>
                  <a:pt x="474" y="96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14" name="Freeform 106"/>
          <p:cNvSpPr>
            <a:spLocks noChangeArrowheads="1"/>
          </p:cNvSpPr>
          <p:nvPr/>
        </p:nvSpPr>
        <p:spPr bwMode="auto">
          <a:xfrm>
            <a:off x="1116509" y="2844353"/>
            <a:ext cx="720080" cy="648072"/>
          </a:xfrm>
          <a:custGeom>
            <a:avLst/>
            <a:gdLst>
              <a:gd name="T0" fmla="*/ 2147483647 w 878"/>
              <a:gd name="T1" fmla="*/ 2147483647 h 952"/>
              <a:gd name="T2" fmla="*/ 2147483647 w 878"/>
              <a:gd name="T3" fmla="*/ 2147483647 h 952"/>
              <a:gd name="T4" fmla="*/ 2147483647 w 878"/>
              <a:gd name="T5" fmla="*/ 0 h 952"/>
              <a:gd name="T6" fmla="*/ 2147483647 w 878"/>
              <a:gd name="T7" fmla="*/ 0 h 952"/>
              <a:gd name="T8" fmla="*/ 0 w 878"/>
              <a:gd name="T9" fmla="*/ 2147483647 h 952"/>
              <a:gd name="T10" fmla="*/ 2147483647 w 878"/>
              <a:gd name="T11" fmla="*/ 2147483647 h 952"/>
              <a:gd name="T12" fmla="*/ 2147483647 w 878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78"/>
              <a:gd name="T22" fmla="*/ 0 h 952"/>
              <a:gd name="T23" fmla="*/ 878 w 878"/>
              <a:gd name="T24" fmla="*/ 952 h 9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15" name="Freeform 104"/>
          <p:cNvSpPr>
            <a:spLocks noChangeArrowheads="1"/>
          </p:cNvSpPr>
          <p:nvPr/>
        </p:nvSpPr>
        <p:spPr bwMode="auto">
          <a:xfrm>
            <a:off x="1908597" y="2772345"/>
            <a:ext cx="720080" cy="648072"/>
          </a:xfrm>
          <a:custGeom>
            <a:avLst/>
            <a:gdLst>
              <a:gd name="T0" fmla="*/ 0 w 876"/>
              <a:gd name="T1" fmla="*/ 2147483647 h 952"/>
              <a:gd name="T2" fmla="*/ 0 w 876"/>
              <a:gd name="T3" fmla="*/ 2147483647 h 952"/>
              <a:gd name="T4" fmla="*/ 2147483647 w 876"/>
              <a:gd name="T5" fmla="*/ 2147483647 h 952"/>
              <a:gd name="T6" fmla="*/ 2147483647 w 876"/>
              <a:gd name="T7" fmla="*/ 0 h 952"/>
              <a:gd name="T8" fmla="*/ 2147483647 w 876"/>
              <a:gd name="T9" fmla="*/ 0 h 952"/>
              <a:gd name="T10" fmla="*/ 2147483647 w 876"/>
              <a:gd name="T11" fmla="*/ 2147483647 h 952"/>
              <a:gd name="T12" fmla="*/ 0 w 876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76"/>
              <a:gd name="T22" fmla="*/ 0 h 952"/>
              <a:gd name="T23" fmla="*/ 876 w 876"/>
              <a:gd name="T24" fmla="*/ 952 h 9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2916709" y="1332185"/>
            <a:ext cx="6048672" cy="166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1" tIns="34285" rIns="68571" bIns="34285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itchFamily="34" charset="0"/>
                <a:ea typeface="微软雅黑" panose="020B0503020204020204" pitchFamily="34" charset="-122"/>
                <a:cs typeface="Aparajita" pitchFamily="34" charset="0"/>
                <a:sym typeface="微软雅黑" pitchFamily="34" charset="-122"/>
              </a:rPr>
              <a:t>ALUMINIUM ENTRY MATERIAL</a:t>
            </a:r>
          </a:p>
          <a:p>
            <a:pPr algn="ctr">
              <a:lnSpc>
                <a:spcPct val="150000"/>
              </a:lnSpc>
            </a:pPr>
            <a:r>
              <a:rPr lang="en-US" altLang="zh-C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itchFamily="34" charset="0"/>
                <a:ea typeface="微软雅黑" panose="020B0503020204020204" pitchFamily="34" charset="-122"/>
                <a:cs typeface="Aparajita" pitchFamily="34" charset="0"/>
                <a:sym typeface="微软雅黑" pitchFamily="34" charset="-122"/>
              </a:rPr>
              <a:t> ( PCB)</a:t>
            </a:r>
            <a:endParaRPr lang="zh-CN" altLang="en-US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itchFamily="34" charset="0"/>
              <a:ea typeface="微软雅黑" panose="020B0503020204020204" pitchFamily="34" charset="-122"/>
              <a:cs typeface="Aparajita" pitchFamily="34" charset="0"/>
              <a:sym typeface="微软雅黑" pitchFamily="34" charset="-122"/>
            </a:endParaRPr>
          </a:p>
        </p:txBody>
      </p:sp>
      <p:pic>
        <p:nvPicPr>
          <p:cNvPr id="17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2853" y="3420417"/>
            <a:ext cx="25098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2613" y="3420417"/>
            <a:ext cx="25082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7597229" y="3780457"/>
            <a:ext cx="198542" cy="541173"/>
          </a:xfrm>
          <a:custGeom>
            <a:avLst/>
            <a:gdLst>
              <a:gd name="T0" fmla="*/ 74 w 94"/>
              <a:gd name="T1" fmla="*/ 163 h 253"/>
              <a:gd name="T2" fmla="*/ 71 w 94"/>
              <a:gd name="T3" fmla="*/ 159 h 253"/>
              <a:gd name="T4" fmla="*/ 68 w 94"/>
              <a:gd name="T5" fmla="*/ 163 h 253"/>
              <a:gd name="T6" fmla="*/ 74 w 94"/>
              <a:gd name="T7" fmla="*/ 163 h 253"/>
              <a:gd name="T8" fmla="*/ 71 w 94"/>
              <a:gd name="T9" fmla="*/ 155 h 253"/>
              <a:gd name="T10" fmla="*/ 72 w 94"/>
              <a:gd name="T11" fmla="*/ 150 h 253"/>
              <a:gd name="T12" fmla="*/ 62 w 94"/>
              <a:gd name="T13" fmla="*/ 68 h 253"/>
              <a:gd name="T14" fmla="*/ 52 w 94"/>
              <a:gd name="T15" fmla="*/ 151 h 253"/>
              <a:gd name="T16" fmla="*/ 53 w 94"/>
              <a:gd name="T17" fmla="*/ 155 h 253"/>
              <a:gd name="T18" fmla="*/ 58 w 94"/>
              <a:gd name="T19" fmla="*/ 160 h 253"/>
              <a:gd name="T20" fmla="*/ 66 w 94"/>
              <a:gd name="T21" fmla="*/ 160 h 253"/>
              <a:gd name="T22" fmla="*/ 71 w 94"/>
              <a:gd name="T23" fmla="*/ 156 h 253"/>
              <a:gd name="T24" fmla="*/ 66 w 94"/>
              <a:gd name="T25" fmla="*/ 162 h 253"/>
              <a:gd name="T26" fmla="*/ 66 w 94"/>
              <a:gd name="T27" fmla="*/ 162 h 253"/>
              <a:gd name="T28" fmla="*/ 58 w 94"/>
              <a:gd name="T29" fmla="*/ 161 h 253"/>
              <a:gd name="T30" fmla="*/ 57 w 94"/>
              <a:gd name="T31" fmla="*/ 163 h 253"/>
              <a:gd name="T32" fmla="*/ 67 w 94"/>
              <a:gd name="T33" fmla="*/ 163 h 253"/>
              <a:gd name="T34" fmla="*/ 67 w 94"/>
              <a:gd name="T35" fmla="*/ 162 h 253"/>
              <a:gd name="T36" fmla="*/ 67 w 94"/>
              <a:gd name="T37" fmla="*/ 162 h 253"/>
              <a:gd name="T38" fmla="*/ 62 w 94"/>
              <a:gd name="T39" fmla="*/ 56 h 253"/>
              <a:gd name="T40" fmla="*/ 62 w 94"/>
              <a:gd name="T41" fmla="*/ 0 h 253"/>
              <a:gd name="T42" fmla="*/ 62 w 94"/>
              <a:gd name="T43" fmla="*/ 56 h 253"/>
              <a:gd name="T44" fmla="*/ 30 w 94"/>
              <a:gd name="T45" fmla="*/ 207 h 253"/>
              <a:gd name="T46" fmla="*/ 94 w 94"/>
              <a:gd name="T47" fmla="*/ 165 h 253"/>
              <a:gd name="T48" fmla="*/ 49 w 94"/>
              <a:gd name="T49" fmla="*/ 241 h 253"/>
              <a:gd name="T50" fmla="*/ 74 w 94"/>
              <a:gd name="T51" fmla="*/ 241 h 253"/>
              <a:gd name="T52" fmla="*/ 49 w 94"/>
              <a:gd name="T53" fmla="*/ 208 h 253"/>
              <a:gd name="T54" fmla="*/ 39 w 94"/>
              <a:gd name="T55" fmla="*/ 115 h 253"/>
              <a:gd name="T56" fmla="*/ 40 w 94"/>
              <a:gd name="T57" fmla="*/ 85 h 253"/>
              <a:gd name="T58" fmla="*/ 13 w 94"/>
              <a:gd name="T59" fmla="*/ 89 h 253"/>
              <a:gd name="T60" fmla="*/ 11 w 94"/>
              <a:gd name="T61" fmla="*/ 111 h 253"/>
              <a:gd name="T62" fmla="*/ 39 w 94"/>
              <a:gd name="T63" fmla="*/ 115 h 253"/>
              <a:gd name="T64" fmla="*/ 82 w 94"/>
              <a:gd name="T65" fmla="*/ 89 h 253"/>
              <a:gd name="T66" fmla="*/ 42 w 94"/>
              <a:gd name="T67" fmla="*/ 84 h 253"/>
              <a:gd name="T68" fmla="*/ 41 w 94"/>
              <a:gd name="T69" fmla="*/ 138 h 253"/>
              <a:gd name="T70" fmla="*/ 51 w 94"/>
              <a:gd name="T71" fmla="*/ 156 h 253"/>
              <a:gd name="T72" fmla="*/ 51 w 94"/>
              <a:gd name="T73" fmla="*/ 155 h 253"/>
              <a:gd name="T74" fmla="*/ 50 w 94"/>
              <a:gd name="T75" fmla="*/ 77 h 253"/>
              <a:gd name="T76" fmla="*/ 62 w 94"/>
              <a:gd name="T77" fmla="*/ 67 h 253"/>
              <a:gd name="T78" fmla="*/ 74 w 94"/>
              <a:gd name="T79" fmla="*/ 150 h 253"/>
              <a:gd name="T80" fmla="*/ 73 w 94"/>
              <a:gd name="T81" fmla="*/ 156 h 253"/>
              <a:gd name="T82" fmla="*/ 75 w 94"/>
              <a:gd name="T83" fmla="*/ 159 h 253"/>
              <a:gd name="T84" fmla="*/ 52 w 94"/>
              <a:gd name="T85" fmla="*/ 157 h 253"/>
              <a:gd name="T86" fmla="*/ 50 w 94"/>
              <a:gd name="T87" fmla="*/ 163 h 253"/>
              <a:gd name="T88" fmla="*/ 55 w 94"/>
              <a:gd name="T89" fmla="*/ 163 h 253"/>
              <a:gd name="T90" fmla="*/ 52 w 94"/>
              <a:gd name="T91" fmla="*/ 157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4" h="253">
                <a:moveTo>
                  <a:pt x="74" y="163"/>
                </a:moveTo>
                <a:cubicBezTo>
                  <a:pt x="74" y="163"/>
                  <a:pt x="74" y="163"/>
                  <a:pt x="74" y="163"/>
                </a:cubicBezTo>
                <a:cubicBezTo>
                  <a:pt x="74" y="161"/>
                  <a:pt x="73" y="159"/>
                  <a:pt x="72" y="157"/>
                </a:cubicBezTo>
                <a:cubicBezTo>
                  <a:pt x="72" y="158"/>
                  <a:pt x="71" y="158"/>
                  <a:pt x="71" y="159"/>
                </a:cubicBezTo>
                <a:cubicBezTo>
                  <a:pt x="70" y="160"/>
                  <a:pt x="69" y="160"/>
                  <a:pt x="68" y="161"/>
                </a:cubicBezTo>
                <a:cubicBezTo>
                  <a:pt x="68" y="161"/>
                  <a:pt x="68" y="162"/>
                  <a:pt x="68" y="163"/>
                </a:cubicBezTo>
                <a:cubicBezTo>
                  <a:pt x="68" y="163"/>
                  <a:pt x="68" y="163"/>
                  <a:pt x="68" y="163"/>
                </a:cubicBezTo>
                <a:lnTo>
                  <a:pt x="74" y="163"/>
                </a:lnTo>
                <a:close/>
                <a:moveTo>
                  <a:pt x="71" y="156"/>
                </a:moveTo>
                <a:cubicBezTo>
                  <a:pt x="71" y="156"/>
                  <a:pt x="71" y="156"/>
                  <a:pt x="71" y="155"/>
                </a:cubicBezTo>
                <a:cubicBezTo>
                  <a:pt x="71" y="155"/>
                  <a:pt x="71" y="155"/>
                  <a:pt x="72" y="155"/>
                </a:cubicBezTo>
                <a:cubicBezTo>
                  <a:pt x="72" y="153"/>
                  <a:pt x="72" y="152"/>
                  <a:pt x="72" y="150"/>
                </a:cubicBezTo>
                <a:cubicBezTo>
                  <a:pt x="72" y="78"/>
                  <a:pt x="72" y="78"/>
                  <a:pt x="72" y="78"/>
                </a:cubicBezTo>
                <a:cubicBezTo>
                  <a:pt x="72" y="73"/>
                  <a:pt x="68" y="68"/>
                  <a:pt x="62" y="68"/>
                </a:cubicBezTo>
                <a:cubicBezTo>
                  <a:pt x="56" y="68"/>
                  <a:pt x="52" y="73"/>
                  <a:pt x="52" y="78"/>
                </a:cubicBezTo>
                <a:cubicBezTo>
                  <a:pt x="52" y="151"/>
                  <a:pt x="52" y="151"/>
                  <a:pt x="52" y="151"/>
                </a:cubicBezTo>
                <a:cubicBezTo>
                  <a:pt x="52" y="152"/>
                  <a:pt x="52" y="153"/>
                  <a:pt x="53" y="154"/>
                </a:cubicBezTo>
                <a:cubicBezTo>
                  <a:pt x="53" y="154"/>
                  <a:pt x="53" y="155"/>
                  <a:pt x="53" y="155"/>
                </a:cubicBezTo>
                <a:cubicBezTo>
                  <a:pt x="53" y="155"/>
                  <a:pt x="53" y="156"/>
                  <a:pt x="53" y="156"/>
                </a:cubicBezTo>
                <a:cubicBezTo>
                  <a:pt x="55" y="158"/>
                  <a:pt x="56" y="159"/>
                  <a:pt x="58" y="160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67" y="160"/>
                  <a:pt x="68" y="159"/>
                  <a:pt x="69" y="158"/>
                </a:cubicBezTo>
                <a:cubicBezTo>
                  <a:pt x="70" y="157"/>
                  <a:pt x="70" y="157"/>
                  <a:pt x="71" y="156"/>
                </a:cubicBezTo>
                <a:close/>
                <a:moveTo>
                  <a:pt x="66" y="162"/>
                </a:moveTo>
                <a:cubicBezTo>
                  <a:pt x="66" y="162"/>
                  <a:pt x="66" y="162"/>
                  <a:pt x="66" y="162"/>
                </a:cubicBezTo>
                <a:cubicBezTo>
                  <a:pt x="66" y="162"/>
                  <a:pt x="66" y="162"/>
                  <a:pt x="66" y="162"/>
                </a:cubicBezTo>
                <a:cubicBezTo>
                  <a:pt x="66" y="162"/>
                  <a:pt x="66" y="162"/>
                  <a:pt x="66" y="162"/>
                </a:cubicBezTo>
                <a:cubicBezTo>
                  <a:pt x="58" y="162"/>
                  <a:pt x="58" y="162"/>
                  <a:pt x="58" y="162"/>
                </a:cubicBezTo>
                <a:cubicBezTo>
                  <a:pt x="58" y="162"/>
                  <a:pt x="58" y="161"/>
                  <a:pt x="58" y="161"/>
                </a:cubicBezTo>
                <a:cubicBezTo>
                  <a:pt x="57" y="162"/>
                  <a:pt x="57" y="162"/>
                  <a:pt x="57" y="162"/>
                </a:cubicBezTo>
                <a:cubicBezTo>
                  <a:pt x="57" y="162"/>
                  <a:pt x="57" y="162"/>
                  <a:pt x="57" y="163"/>
                </a:cubicBezTo>
                <a:cubicBezTo>
                  <a:pt x="57" y="163"/>
                  <a:pt x="57" y="163"/>
                  <a:pt x="57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2"/>
                  <a:pt x="67" y="162"/>
                  <a:pt x="67" y="162"/>
                </a:cubicBezTo>
                <a:cubicBezTo>
                  <a:pt x="67" y="162"/>
                  <a:pt x="67" y="162"/>
                  <a:pt x="67" y="162"/>
                </a:cubicBezTo>
                <a:cubicBezTo>
                  <a:pt x="67" y="162"/>
                  <a:pt x="67" y="162"/>
                  <a:pt x="67" y="162"/>
                </a:cubicBezTo>
                <a:lnTo>
                  <a:pt x="66" y="162"/>
                </a:lnTo>
                <a:close/>
                <a:moveTo>
                  <a:pt x="62" y="56"/>
                </a:moveTo>
                <a:cubicBezTo>
                  <a:pt x="77" y="56"/>
                  <a:pt x="90" y="44"/>
                  <a:pt x="90" y="28"/>
                </a:cubicBezTo>
                <a:cubicBezTo>
                  <a:pt x="90" y="13"/>
                  <a:pt x="77" y="0"/>
                  <a:pt x="62" y="0"/>
                </a:cubicBezTo>
                <a:cubicBezTo>
                  <a:pt x="46" y="0"/>
                  <a:pt x="34" y="13"/>
                  <a:pt x="34" y="28"/>
                </a:cubicBezTo>
                <a:cubicBezTo>
                  <a:pt x="34" y="44"/>
                  <a:pt x="46" y="56"/>
                  <a:pt x="62" y="56"/>
                </a:cubicBezTo>
                <a:close/>
                <a:moveTo>
                  <a:pt x="30" y="165"/>
                </a:moveTo>
                <a:cubicBezTo>
                  <a:pt x="30" y="207"/>
                  <a:pt x="30" y="207"/>
                  <a:pt x="30" y="20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94" y="165"/>
                  <a:pt x="94" y="165"/>
                  <a:pt x="94" y="165"/>
                </a:cubicBezTo>
                <a:lnTo>
                  <a:pt x="30" y="165"/>
                </a:lnTo>
                <a:close/>
                <a:moveTo>
                  <a:pt x="49" y="241"/>
                </a:moveTo>
                <a:cubicBezTo>
                  <a:pt x="49" y="248"/>
                  <a:pt x="55" y="253"/>
                  <a:pt x="62" y="253"/>
                </a:cubicBezTo>
                <a:cubicBezTo>
                  <a:pt x="69" y="253"/>
                  <a:pt x="74" y="248"/>
                  <a:pt x="74" y="241"/>
                </a:cubicBezTo>
                <a:cubicBezTo>
                  <a:pt x="74" y="208"/>
                  <a:pt x="74" y="208"/>
                  <a:pt x="74" y="208"/>
                </a:cubicBezTo>
                <a:cubicBezTo>
                  <a:pt x="49" y="208"/>
                  <a:pt x="49" y="208"/>
                  <a:pt x="49" y="208"/>
                </a:cubicBezTo>
                <a:lnTo>
                  <a:pt x="49" y="241"/>
                </a:lnTo>
                <a:close/>
                <a:moveTo>
                  <a:pt x="39" y="115"/>
                </a:moveTo>
                <a:cubicBezTo>
                  <a:pt x="39" y="87"/>
                  <a:pt x="39" y="87"/>
                  <a:pt x="39" y="87"/>
                </a:cubicBezTo>
                <a:cubicBezTo>
                  <a:pt x="40" y="85"/>
                  <a:pt x="40" y="85"/>
                  <a:pt x="40" y="85"/>
                </a:cubicBezTo>
                <a:cubicBezTo>
                  <a:pt x="36" y="92"/>
                  <a:pt x="36" y="92"/>
                  <a:pt x="36" y="92"/>
                </a:cubicBezTo>
                <a:cubicBezTo>
                  <a:pt x="13" y="89"/>
                  <a:pt x="13" y="89"/>
                  <a:pt x="13" y="89"/>
                </a:cubicBezTo>
                <a:cubicBezTo>
                  <a:pt x="7" y="89"/>
                  <a:pt x="2" y="93"/>
                  <a:pt x="1" y="99"/>
                </a:cubicBezTo>
                <a:cubicBezTo>
                  <a:pt x="0" y="105"/>
                  <a:pt x="5" y="111"/>
                  <a:pt x="11" y="111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39" y="115"/>
                  <a:pt x="39" y="115"/>
                  <a:pt x="39" y="115"/>
                </a:cubicBezTo>
                <a:close/>
                <a:moveTo>
                  <a:pt x="82" y="138"/>
                </a:moveTo>
                <a:cubicBezTo>
                  <a:pt x="82" y="89"/>
                  <a:pt x="82" y="89"/>
                  <a:pt x="82" y="89"/>
                </a:cubicBezTo>
                <a:cubicBezTo>
                  <a:pt x="82" y="74"/>
                  <a:pt x="73" y="62"/>
                  <a:pt x="62" y="62"/>
                </a:cubicBezTo>
                <a:cubicBezTo>
                  <a:pt x="52" y="62"/>
                  <a:pt x="44" y="72"/>
                  <a:pt x="42" y="84"/>
                </a:cubicBezTo>
                <a:cubicBezTo>
                  <a:pt x="41" y="87"/>
                  <a:pt x="41" y="87"/>
                  <a:pt x="41" y="87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41" y="146"/>
                  <a:pt x="44" y="154"/>
                  <a:pt x="49" y="159"/>
                </a:cubicBezTo>
                <a:cubicBezTo>
                  <a:pt x="49" y="158"/>
                  <a:pt x="50" y="156"/>
                  <a:pt x="51" y="156"/>
                </a:cubicBezTo>
                <a:cubicBezTo>
                  <a:pt x="51" y="155"/>
                  <a:pt x="51" y="155"/>
                  <a:pt x="51" y="155"/>
                </a:cubicBezTo>
                <a:cubicBezTo>
                  <a:pt x="51" y="155"/>
                  <a:pt x="51" y="155"/>
                  <a:pt x="51" y="155"/>
                </a:cubicBezTo>
                <a:cubicBezTo>
                  <a:pt x="51" y="153"/>
                  <a:pt x="50" y="152"/>
                  <a:pt x="50" y="151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5"/>
                  <a:pt x="52" y="67"/>
                  <a:pt x="62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69" y="67"/>
                  <a:pt x="74" y="72"/>
                  <a:pt x="74" y="78"/>
                </a:cubicBezTo>
                <a:cubicBezTo>
                  <a:pt x="74" y="150"/>
                  <a:pt x="74" y="150"/>
                  <a:pt x="74" y="150"/>
                </a:cubicBezTo>
                <a:cubicBezTo>
                  <a:pt x="74" y="152"/>
                  <a:pt x="74" y="154"/>
                  <a:pt x="73" y="155"/>
                </a:cubicBezTo>
                <a:cubicBezTo>
                  <a:pt x="73" y="155"/>
                  <a:pt x="73" y="156"/>
                  <a:pt x="73" y="156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4" y="157"/>
                  <a:pt x="74" y="158"/>
                  <a:pt x="75" y="159"/>
                </a:cubicBezTo>
                <a:cubicBezTo>
                  <a:pt x="79" y="154"/>
                  <a:pt x="82" y="146"/>
                  <a:pt x="82" y="138"/>
                </a:cubicBezTo>
                <a:close/>
                <a:moveTo>
                  <a:pt x="52" y="157"/>
                </a:moveTo>
                <a:cubicBezTo>
                  <a:pt x="50" y="158"/>
                  <a:pt x="50" y="160"/>
                  <a:pt x="50" y="163"/>
                </a:cubicBezTo>
                <a:cubicBezTo>
                  <a:pt x="50" y="163"/>
                  <a:pt x="50" y="163"/>
                  <a:pt x="50" y="163"/>
                </a:cubicBezTo>
                <a:cubicBezTo>
                  <a:pt x="55" y="163"/>
                  <a:pt x="55" y="163"/>
                  <a:pt x="55" y="163"/>
                </a:cubicBezTo>
                <a:cubicBezTo>
                  <a:pt x="55" y="163"/>
                  <a:pt x="55" y="163"/>
                  <a:pt x="55" y="163"/>
                </a:cubicBezTo>
                <a:cubicBezTo>
                  <a:pt x="55" y="162"/>
                  <a:pt x="55" y="161"/>
                  <a:pt x="56" y="161"/>
                </a:cubicBezTo>
                <a:cubicBezTo>
                  <a:pt x="54" y="160"/>
                  <a:pt x="53" y="158"/>
                  <a:pt x="52" y="1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0" name="Freeform 8"/>
          <p:cNvSpPr>
            <a:spLocks noEditPoints="1"/>
          </p:cNvSpPr>
          <p:nvPr/>
        </p:nvSpPr>
        <p:spPr bwMode="auto">
          <a:xfrm>
            <a:off x="7453213" y="3780457"/>
            <a:ext cx="181549" cy="541173"/>
          </a:xfrm>
          <a:custGeom>
            <a:avLst/>
            <a:gdLst>
              <a:gd name="T0" fmla="*/ 28 w 86"/>
              <a:gd name="T1" fmla="*/ 56 h 253"/>
              <a:gd name="T2" fmla="*/ 57 w 86"/>
              <a:gd name="T3" fmla="*/ 28 h 253"/>
              <a:gd name="T4" fmla="*/ 28 w 86"/>
              <a:gd name="T5" fmla="*/ 0 h 253"/>
              <a:gd name="T6" fmla="*/ 0 w 86"/>
              <a:gd name="T7" fmla="*/ 28 h 253"/>
              <a:gd name="T8" fmla="*/ 28 w 86"/>
              <a:gd name="T9" fmla="*/ 56 h 253"/>
              <a:gd name="T10" fmla="*/ 86 w 86"/>
              <a:gd name="T11" fmla="*/ 99 h 253"/>
              <a:gd name="T12" fmla="*/ 74 w 86"/>
              <a:gd name="T13" fmla="*/ 90 h 253"/>
              <a:gd name="T14" fmla="*/ 51 w 86"/>
              <a:gd name="T15" fmla="*/ 93 h 253"/>
              <a:gd name="T16" fmla="*/ 39 w 86"/>
              <a:gd name="T17" fmla="*/ 73 h 253"/>
              <a:gd name="T18" fmla="*/ 30 w 86"/>
              <a:gd name="T19" fmla="*/ 68 h 253"/>
              <a:gd name="T20" fmla="*/ 25 w 86"/>
              <a:gd name="T21" fmla="*/ 70 h 253"/>
              <a:gd name="T22" fmla="*/ 21 w 86"/>
              <a:gd name="T23" fmla="*/ 84 h 253"/>
              <a:gd name="T24" fmla="*/ 37 w 86"/>
              <a:gd name="T25" fmla="*/ 109 h 253"/>
              <a:gd name="T26" fmla="*/ 40 w 86"/>
              <a:gd name="T27" fmla="*/ 112 h 253"/>
              <a:gd name="T28" fmla="*/ 47 w 86"/>
              <a:gd name="T29" fmla="*/ 114 h 253"/>
              <a:gd name="T30" fmla="*/ 77 w 86"/>
              <a:gd name="T31" fmla="*/ 111 h 253"/>
              <a:gd name="T32" fmla="*/ 83 w 86"/>
              <a:gd name="T33" fmla="*/ 107 h 253"/>
              <a:gd name="T34" fmla="*/ 86 w 86"/>
              <a:gd name="T35" fmla="*/ 99 h 253"/>
              <a:gd name="T36" fmla="*/ 46 w 86"/>
              <a:gd name="T37" fmla="*/ 116 h 253"/>
              <a:gd name="T38" fmla="*/ 39 w 86"/>
              <a:gd name="T39" fmla="*/ 113 h 253"/>
              <a:gd name="T40" fmla="*/ 35 w 86"/>
              <a:gd name="T41" fmla="*/ 110 h 253"/>
              <a:gd name="T42" fmla="*/ 20 w 86"/>
              <a:gd name="T43" fmla="*/ 85 h 253"/>
              <a:gd name="T44" fmla="*/ 24 w 86"/>
              <a:gd name="T45" fmla="*/ 68 h 253"/>
              <a:gd name="T46" fmla="*/ 30 w 86"/>
              <a:gd name="T47" fmla="*/ 66 h 253"/>
              <a:gd name="T48" fmla="*/ 40 w 86"/>
              <a:gd name="T49" fmla="*/ 72 h 253"/>
              <a:gd name="T50" fmla="*/ 48 w 86"/>
              <a:gd name="T51" fmla="*/ 85 h 253"/>
              <a:gd name="T52" fmla="*/ 28 w 86"/>
              <a:gd name="T53" fmla="*/ 62 h 253"/>
              <a:gd name="T54" fmla="*/ 8 w 86"/>
              <a:gd name="T55" fmla="*/ 89 h 253"/>
              <a:gd name="T56" fmla="*/ 8 w 86"/>
              <a:gd name="T57" fmla="*/ 138 h 253"/>
              <a:gd name="T58" fmla="*/ 16 w 86"/>
              <a:gd name="T59" fmla="*/ 159 h 253"/>
              <a:gd name="T60" fmla="*/ 16 w 86"/>
              <a:gd name="T61" fmla="*/ 241 h 253"/>
              <a:gd name="T62" fmla="*/ 28 w 86"/>
              <a:gd name="T63" fmla="*/ 253 h 253"/>
              <a:gd name="T64" fmla="*/ 41 w 86"/>
              <a:gd name="T65" fmla="*/ 241 h 253"/>
              <a:gd name="T66" fmla="*/ 41 w 86"/>
              <a:gd name="T67" fmla="*/ 159 h 253"/>
              <a:gd name="T68" fmla="*/ 49 w 86"/>
              <a:gd name="T69" fmla="*/ 138 h 253"/>
              <a:gd name="T70" fmla="*/ 49 w 86"/>
              <a:gd name="T71" fmla="*/ 116 h 253"/>
              <a:gd name="T72" fmla="*/ 48 w 86"/>
              <a:gd name="T73" fmla="*/ 116 h 253"/>
              <a:gd name="T74" fmla="*/ 46 w 86"/>
              <a:gd name="T75" fmla="*/ 11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6" h="253">
                <a:moveTo>
                  <a:pt x="28" y="56"/>
                </a:moveTo>
                <a:cubicBezTo>
                  <a:pt x="44" y="56"/>
                  <a:pt x="57" y="44"/>
                  <a:pt x="57" y="28"/>
                </a:cubicBezTo>
                <a:cubicBezTo>
                  <a:pt x="57" y="13"/>
                  <a:pt x="44" y="0"/>
                  <a:pt x="28" y="0"/>
                </a:cubicBezTo>
                <a:cubicBezTo>
                  <a:pt x="13" y="0"/>
                  <a:pt x="0" y="13"/>
                  <a:pt x="0" y="28"/>
                </a:cubicBezTo>
                <a:cubicBezTo>
                  <a:pt x="0" y="44"/>
                  <a:pt x="13" y="56"/>
                  <a:pt x="28" y="56"/>
                </a:cubicBezTo>
                <a:close/>
                <a:moveTo>
                  <a:pt x="86" y="99"/>
                </a:moveTo>
                <a:cubicBezTo>
                  <a:pt x="85" y="94"/>
                  <a:pt x="80" y="90"/>
                  <a:pt x="74" y="90"/>
                </a:cubicBezTo>
                <a:cubicBezTo>
                  <a:pt x="51" y="93"/>
                  <a:pt x="51" y="93"/>
                  <a:pt x="51" y="93"/>
                </a:cubicBezTo>
                <a:cubicBezTo>
                  <a:pt x="39" y="73"/>
                  <a:pt x="39" y="73"/>
                  <a:pt x="39" y="73"/>
                </a:cubicBezTo>
                <a:cubicBezTo>
                  <a:pt x="37" y="70"/>
                  <a:pt x="34" y="68"/>
                  <a:pt x="30" y="68"/>
                </a:cubicBezTo>
                <a:cubicBezTo>
                  <a:pt x="28" y="68"/>
                  <a:pt x="26" y="69"/>
                  <a:pt x="25" y="70"/>
                </a:cubicBezTo>
                <a:cubicBezTo>
                  <a:pt x="20" y="73"/>
                  <a:pt x="18" y="79"/>
                  <a:pt x="21" y="84"/>
                </a:cubicBezTo>
                <a:cubicBezTo>
                  <a:pt x="37" y="109"/>
                  <a:pt x="37" y="109"/>
                  <a:pt x="37" y="109"/>
                </a:cubicBezTo>
                <a:cubicBezTo>
                  <a:pt x="38" y="110"/>
                  <a:pt x="39" y="111"/>
                  <a:pt x="40" y="112"/>
                </a:cubicBezTo>
                <a:cubicBezTo>
                  <a:pt x="42" y="114"/>
                  <a:pt x="45" y="114"/>
                  <a:pt x="47" y="114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9" y="110"/>
                  <a:pt x="82" y="109"/>
                  <a:pt x="83" y="107"/>
                </a:cubicBezTo>
                <a:cubicBezTo>
                  <a:pt x="85" y="105"/>
                  <a:pt x="86" y="102"/>
                  <a:pt x="86" y="99"/>
                </a:cubicBezTo>
                <a:close/>
                <a:moveTo>
                  <a:pt x="46" y="116"/>
                </a:moveTo>
                <a:cubicBezTo>
                  <a:pt x="44" y="116"/>
                  <a:pt x="41" y="115"/>
                  <a:pt x="39" y="113"/>
                </a:cubicBezTo>
                <a:cubicBezTo>
                  <a:pt x="38" y="112"/>
                  <a:pt x="36" y="111"/>
                  <a:pt x="35" y="110"/>
                </a:cubicBezTo>
                <a:cubicBezTo>
                  <a:pt x="20" y="85"/>
                  <a:pt x="20" y="85"/>
                  <a:pt x="20" y="85"/>
                </a:cubicBezTo>
                <a:cubicBezTo>
                  <a:pt x="16" y="79"/>
                  <a:pt x="18" y="72"/>
                  <a:pt x="24" y="68"/>
                </a:cubicBezTo>
                <a:cubicBezTo>
                  <a:pt x="26" y="67"/>
                  <a:pt x="28" y="66"/>
                  <a:pt x="30" y="66"/>
                </a:cubicBezTo>
                <a:cubicBezTo>
                  <a:pt x="34" y="66"/>
                  <a:pt x="38" y="69"/>
                  <a:pt x="40" y="72"/>
                </a:cubicBezTo>
                <a:cubicBezTo>
                  <a:pt x="48" y="85"/>
                  <a:pt x="48" y="85"/>
                  <a:pt x="48" y="85"/>
                </a:cubicBezTo>
                <a:cubicBezTo>
                  <a:pt x="47" y="72"/>
                  <a:pt x="39" y="62"/>
                  <a:pt x="28" y="62"/>
                </a:cubicBezTo>
                <a:cubicBezTo>
                  <a:pt x="17" y="62"/>
                  <a:pt x="8" y="74"/>
                  <a:pt x="8" y="89"/>
                </a:cubicBezTo>
                <a:cubicBezTo>
                  <a:pt x="8" y="138"/>
                  <a:pt x="8" y="138"/>
                  <a:pt x="8" y="138"/>
                </a:cubicBezTo>
                <a:cubicBezTo>
                  <a:pt x="8" y="146"/>
                  <a:pt x="11" y="154"/>
                  <a:pt x="16" y="159"/>
                </a:cubicBezTo>
                <a:cubicBezTo>
                  <a:pt x="16" y="241"/>
                  <a:pt x="16" y="241"/>
                  <a:pt x="16" y="241"/>
                </a:cubicBezTo>
                <a:cubicBezTo>
                  <a:pt x="16" y="248"/>
                  <a:pt x="22" y="253"/>
                  <a:pt x="28" y="253"/>
                </a:cubicBezTo>
                <a:cubicBezTo>
                  <a:pt x="35" y="253"/>
                  <a:pt x="41" y="248"/>
                  <a:pt x="41" y="241"/>
                </a:cubicBezTo>
                <a:cubicBezTo>
                  <a:pt x="41" y="159"/>
                  <a:pt x="41" y="159"/>
                  <a:pt x="41" y="159"/>
                </a:cubicBezTo>
                <a:cubicBezTo>
                  <a:pt x="46" y="154"/>
                  <a:pt x="49" y="146"/>
                  <a:pt x="49" y="138"/>
                </a:cubicBezTo>
                <a:cubicBezTo>
                  <a:pt x="49" y="116"/>
                  <a:pt x="49" y="116"/>
                  <a:pt x="49" y="116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7" y="116"/>
                  <a:pt x="47" y="116"/>
                  <a:pt x="46" y="11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32048" cy="22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矩形 21"/>
          <p:cNvSpPr/>
          <p:nvPr/>
        </p:nvSpPr>
        <p:spPr>
          <a:xfrm>
            <a:off x="360662" y="0"/>
            <a:ext cx="34034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1100" b="1" dirty="0" smtClean="0">
                <a:solidFill>
                  <a:srgbClr val="002060"/>
                </a:solidFill>
                <a:latin typeface="Aparajita" pitchFamily="34" charset="0"/>
                <a:cs typeface="Aparajita" pitchFamily="34" charset="0"/>
              </a:rPr>
              <a:t>GUANGXI BAI SHENG LIGHT METAL MATERIAL CO., LTD</a:t>
            </a:r>
            <a:endParaRPr lang="zh-CN" altLang="en-US" sz="1100" b="1" dirty="0">
              <a:solidFill>
                <a:srgbClr val="002060"/>
              </a:solidFill>
              <a:latin typeface="Aparajita" pitchFamily="34" charset="0"/>
              <a:ea typeface="微软雅黑" panose="020B0503020204020204" pitchFamily="34" charset="-122"/>
              <a:cs typeface="Aparajita" pitchFamily="34" charset="0"/>
              <a:sym typeface="微软雅黑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0" y="180057"/>
            <a:ext cx="5977052" cy="203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矩形 23"/>
          <p:cNvSpPr/>
          <p:nvPr>
            <p:custDataLst>
              <p:tags r:id="rId1"/>
            </p:custDataLst>
          </p:nvPr>
        </p:nvSpPr>
        <p:spPr>
          <a:xfrm>
            <a:off x="0" y="5139065"/>
            <a:ext cx="544270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solidFill>
                  <a:schemeClr val="accent4">
                    <a:lumMod val="50000"/>
                  </a:schemeClr>
                </a:solidFill>
              </a:rPr>
              <a:t>http://www.suncity-metal.com</a:t>
            </a:r>
            <a:endParaRPr lang="zh-CN" altLang="zh-CN" sz="9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4860925" y="396081"/>
            <a:ext cx="4464496" cy="46805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en-US" altLang="zh-CN" sz="1000" b="1" dirty="0" smtClean="0">
                <a:solidFill>
                  <a:schemeClr val="accent4">
                    <a:lumMod val="50000"/>
                  </a:schemeClr>
                </a:solidFill>
              </a:rPr>
              <a:t>         </a:t>
            </a:r>
            <a:r>
              <a:rPr lang="en-US" altLang="zh-CN" sz="1000" b="1" dirty="0" smtClean="0">
                <a:solidFill>
                  <a:schemeClr val="accent4">
                    <a:lumMod val="50000"/>
                  </a:schemeClr>
                </a:solidFill>
              </a:rPr>
              <a:t>TOLERANCE</a:t>
            </a:r>
            <a:r>
              <a:rPr lang="zh-CN" altLang="en-US" sz="1000" b="1" dirty="0" smtClean="0">
                <a:solidFill>
                  <a:schemeClr val="accent4">
                    <a:lumMod val="50000"/>
                  </a:schemeClr>
                </a:solidFill>
              </a:rPr>
              <a:t>：</a:t>
            </a:r>
            <a:endParaRPr lang="zh-CN" altLang="zh-CN" sz="1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GAUGE TOLERANCE: +0.01MM/-0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WIDTH TOLERANCE: +/-1MM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( OR AS AGREEMENT)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WIDTH TOLERANCE: +2MM,0MM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LENGTH TOLERANCE: </a:t>
            </a:r>
            <a:r>
              <a:rPr lang="zh-CN" altLang="zh-CN" sz="800" dirty="0" smtClean="0">
                <a:solidFill>
                  <a:schemeClr val="bg1">
                    <a:lumMod val="50000"/>
                  </a:schemeClr>
                </a:solidFill>
              </a:rPr>
              <a:t>±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1.5MM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endParaRPr lang="en-US" altLang="zh-CN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endParaRPr lang="en-US" altLang="zh-CN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r>
              <a:rPr lang="en-US" altLang="zh-CN" sz="1000" b="1" dirty="0" smtClean="0">
                <a:solidFill>
                  <a:schemeClr val="accent4">
                    <a:lumMod val="50000"/>
                  </a:schemeClr>
                </a:solidFill>
              </a:rPr>
              <a:t>          MECHNICAL </a:t>
            </a:r>
            <a:r>
              <a:rPr lang="en-US" altLang="zh-CN" sz="1000" b="1" dirty="0" smtClean="0">
                <a:solidFill>
                  <a:schemeClr val="accent4">
                    <a:lumMod val="50000"/>
                  </a:schemeClr>
                </a:solidFill>
              </a:rPr>
              <a:t>PROPERTY</a:t>
            </a:r>
            <a:r>
              <a:rPr lang="zh-CN" altLang="en-US" sz="1000" b="1" dirty="0" smtClean="0">
                <a:solidFill>
                  <a:schemeClr val="accent4">
                    <a:lumMod val="50000"/>
                  </a:schemeClr>
                </a:solidFill>
              </a:rPr>
              <a:t>：</a:t>
            </a:r>
            <a:endParaRPr lang="zh-CN" altLang="zh-CN" sz="1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AS PER ASTM B 208. OR AGREEMENT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 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endParaRPr lang="en-US" altLang="zh-CN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r>
              <a:rPr lang="en-US" altLang="zh-CN" sz="1000" b="1" dirty="0" smtClean="0">
                <a:solidFill>
                  <a:schemeClr val="accent4">
                    <a:lumMod val="50000"/>
                  </a:schemeClr>
                </a:solidFill>
              </a:rPr>
              <a:t>          SURFACE:</a:t>
            </a:r>
          </a:p>
          <a:p>
            <a:pPr lvl="0"/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UNIFORM AND BRIGHT SURFACE,CLEAN,FLATNESS FREE OF INCLUSIVE,SCRATCH,LINES,HOLES,ROLLING MARKS ETC DEFECTS WHICH INFULENCE MANUFACTURING OF OFFSET PLATE.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PACKING:SUITABLE LONG DISTANCE SEA TRANSPORTATION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altLang="zh-CN" sz="1000" b="1" dirty="0" smtClean="0">
                <a:solidFill>
                  <a:schemeClr val="accent4">
                    <a:lumMod val="50000"/>
                  </a:schemeClr>
                </a:solidFill>
              </a:rPr>
              <a:t>           COIL ID:</a:t>
            </a:r>
          </a:p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152MM/400MM/508MM.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altLang="zh-CN" sz="1000" b="1" dirty="0" smtClean="0">
                <a:solidFill>
                  <a:schemeClr val="accent4">
                    <a:lumMod val="50000"/>
                  </a:schemeClr>
                </a:solidFill>
              </a:rPr>
              <a:t>          SHEET: </a:t>
            </a:r>
          </a:p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ABOUT 1000PCS/BOX, INTERLEAVING PAPARE BETWEEN SHEETS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altLang="zh-CN" sz="1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altLang="zh-CN" sz="1000" b="1" dirty="0" smtClean="0">
                <a:solidFill>
                  <a:schemeClr val="accent4">
                    <a:lumMod val="50000"/>
                  </a:schemeClr>
                </a:solidFill>
              </a:rPr>
              <a:t>          COIL: </a:t>
            </a:r>
          </a:p>
          <a:p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STANDARD EXPORT EYE TO WALL OR EYE TO SKY PACKNING.</a:t>
            </a:r>
            <a:endParaRPr lang="zh-CN" altLang="zh-CN" sz="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太阳形 2"/>
          <p:cNvSpPr/>
          <p:nvPr/>
        </p:nvSpPr>
        <p:spPr>
          <a:xfrm>
            <a:off x="5004941" y="900137"/>
            <a:ext cx="144016" cy="14401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太阳形 3"/>
          <p:cNvSpPr/>
          <p:nvPr/>
        </p:nvSpPr>
        <p:spPr>
          <a:xfrm>
            <a:off x="5004941" y="1980257"/>
            <a:ext cx="144016" cy="14401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太阳形 4"/>
          <p:cNvSpPr/>
          <p:nvPr/>
        </p:nvSpPr>
        <p:spPr>
          <a:xfrm>
            <a:off x="5004941" y="2556321"/>
            <a:ext cx="144016" cy="14401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太阳形 5"/>
          <p:cNvSpPr/>
          <p:nvPr/>
        </p:nvSpPr>
        <p:spPr>
          <a:xfrm>
            <a:off x="5004941" y="3348409"/>
            <a:ext cx="144016" cy="14401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太阳形 6"/>
          <p:cNvSpPr/>
          <p:nvPr/>
        </p:nvSpPr>
        <p:spPr>
          <a:xfrm>
            <a:off x="5004941" y="3780457"/>
            <a:ext cx="144016" cy="14401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太阳形 7"/>
          <p:cNvSpPr/>
          <p:nvPr/>
        </p:nvSpPr>
        <p:spPr>
          <a:xfrm>
            <a:off x="5004941" y="4212505"/>
            <a:ext cx="144016" cy="14401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80406" y="540097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SPECIFICATION </a:t>
            </a:r>
          </a:p>
          <a:p>
            <a:r>
              <a:rPr lang="en-US" altLang="zh-CN" sz="1400" b="1" dirty="0" smtClean="0">
                <a:solidFill>
                  <a:schemeClr val="accent4">
                    <a:lumMod val="50000"/>
                  </a:schemeClr>
                </a:solidFill>
              </a:rPr>
              <a:t>FOR ALUMINIUM ENTRY MATERIAL ( PCB)</a:t>
            </a:r>
            <a:endParaRPr lang="zh-CN" alt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324421" y="1404193"/>
            <a:ext cx="282575" cy="277813"/>
            <a:chOff x="2771800" y="2974815"/>
            <a:chExt cx="265776" cy="265776"/>
          </a:xfrm>
        </p:grpSpPr>
        <p:sp>
          <p:nvSpPr>
            <p:cNvPr id="11" name="椭圆 10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2798676" y="3000634"/>
              <a:ext cx="212024" cy="21110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Freeform 154"/>
            <p:cNvSpPr>
              <a:spLocks/>
            </p:cNvSpPr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229543784 w 37"/>
                <a:gd name="T1" fmla="*/ 491652348 h 38"/>
                <a:gd name="T2" fmla="*/ 178534847 w 37"/>
                <a:gd name="T3" fmla="*/ 426960776 h 38"/>
                <a:gd name="T4" fmla="*/ 178534847 w 37"/>
                <a:gd name="T5" fmla="*/ 297577633 h 38"/>
                <a:gd name="T6" fmla="*/ 51008936 w 37"/>
                <a:gd name="T7" fmla="*/ 297577633 h 38"/>
                <a:gd name="T8" fmla="*/ 0 w 37"/>
                <a:gd name="T9" fmla="*/ 245827973 h 38"/>
                <a:gd name="T10" fmla="*/ 51008936 w 37"/>
                <a:gd name="T11" fmla="*/ 194074715 h 38"/>
                <a:gd name="T12" fmla="*/ 178534847 w 37"/>
                <a:gd name="T13" fmla="*/ 194074715 h 38"/>
                <a:gd name="T14" fmla="*/ 178534847 w 37"/>
                <a:gd name="T15" fmla="*/ 51753257 h 38"/>
                <a:gd name="T16" fmla="*/ 229543784 w 37"/>
                <a:gd name="T17" fmla="*/ 0 h 38"/>
                <a:gd name="T18" fmla="*/ 293304954 w 37"/>
                <a:gd name="T19" fmla="*/ 51753257 h 38"/>
                <a:gd name="T20" fmla="*/ 293304954 w 37"/>
                <a:gd name="T21" fmla="*/ 194074715 h 38"/>
                <a:gd name="T22" fmla="*/ 420830865 w 37"/>
                <a:gd name="T23" fmla="*/ 194074715 h 38"/>
                <a:gd name="T24" fmla="*/ 471839801 w 37"/>
                <a:gd name="T25" fmla="*/ 245827973 h 38"/>
                <a:gd name="T26" fmla="*/ 420830865 w 37"/>
                <a:gd name="T27" fmla="*/ 297577633 h 38"/>
                <a:gd name="T28" fmla="*/ 293304954 w 37"/>
                <a:gd name="T29" fmla="*/ 297577633 h 38"/>
                <a:gd name="T30" fmla="*/ 293304954 w 37"/>
                <a:gd name="T31" fmla="*/ 426960776 h 38"/>
                <a:gd name="T32" fmla="*/ 229543784 w 37"/>
                <a:gd name="T33" fmla="*/ 491652348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252413" y="2340297"/>
            <a:ext cx="282575" cy="279400"/>
            <a:chOff x="2771800" y="2974815"/>
            <a:chExt cx="265776" cy="265776"/>
          </a:xfrm>
        </p:grpSpPr>
        <p:sp>
          <p:nvSpPr>
            <p:cNvPr id="15" name="椭圆 14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6" name="椭圆 15"/>
            <p:cNvSpPr/>
            <p:nvPr/>
          </p:nvSpPr>
          <p:spPr>
            <a:xfrm>
              <a:off x="2798676" y="3000486"/>
              <a:ext cx="212024" cy="2114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Freeform 154"/>
            <p:cNvSpPr>
              <a:spLocks/>
            </p:cNvSpPr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229543784 w 37"/>
                <a:gd name="T1" fmla="*/ 491652348 h 38"/>
                <a:gd name="T2" fmla="*/ 178534847 w 37"/>
                <a:gd name="T3" fmla="*/ 426960776 h 38"/>
                <a:gd name="T4" fmla="*/ 178534847 w 37"/>
                <a:gd name="T5" fmla="*/ 297577633 h 38"/>
                <a:gd name="T6" fmla="*/ 51008936 w 37"/>
                <a:gd name="T7" fmla="*/ 297577633 h 38"/>
                <a:gd name="T8" fmla="*/ 0 w 37"/>
                <a:gd name="T9" fmla="*/ 245827973 h 38"/>
                <a:gd name="T10" fmla="*/ 51008936 w 37"/>
                <a:gd name="T11" fmla="*/ 194074715 h 38"/>
                <a:gd name="T12" fmla="*/ 178534847 w 37"/>
                <a:gd name="T13" fmla="*/ 194074715 h 38"/>
                <a:gd name="T14" fmla="*/ 178534847 w 37"/>
                <a:gd name="T15" fmla="*/ 51753257 h 38"/>
                <a:gd name="T16" fmla="*/ 229543784 w 37"/>
                <a:gd name="T17" fmla="*/ 0 h 38"/>
                <a:gd name="T18" fmla="*/ 293304954 w 37"/>
                <a:gd name="T19" fmla="*/ 51753257 h 38"/>
                <a:gd name="T20" fmla="*/ 293304954 w 37"/>
                <a:gd name="T21" fmla="*/ 194074715 h 38"/>
                <a:gd name="T22" fmla="*/ 420830865 w 37"/>
                <a:gd name="T23" fmla="*/ 194074715 h 38"/>
                <a:gd name="T24" fmla="*/ 471839801 w 37"/>
                <a:gd name="T25" fmla="*/ 245827973 h 38"/>
                <a:gd name="T26" fmla="*/ 420830865 w 37"/>
                <a:gd name="T27" fmla="*/ 297577633 h 38"/>
                <a:gd name="T28" fmla="*/ 293304954 w 37"/>
                <a:gd name="T29" fmla="*/ 297577633 h 38"/>
                <a:gd name="T30" fmla="*/ 293304954 w 37"/>
                <a:gd name="T31" fmla="*/ 426960776 h 38"/>
                <a:gd name="T32" fmla="*/ 229543784 w 37"/>
                <a:gd name="T33" fmla="*/ 491652348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180405" y="3060377"/>
            <a:ext cx="282575" cy="279400"/>
            <a:chOff x="2771800" y="2974815"/>
            <a:chExt cx="265776" cy="265776"/>
          </a:xfrm>
        </p:grpSpPr>
        <p:sp>
          <p:nvSpPr>
            <p:cNvPr id="19" name="椭圆 18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798676" y="3000487"/>
              <a:ext cx="212024" cy="2114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Freeform 154"/>
            <p:cNvSpPr>
              <a:spLocks/>
            </p:cNvSpPr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229543784 w 37"/>
                <a:gd name="T1" fmla="*/ 491652348 h 38"/>
                <a:gd name="T2" fmla="*/ 178534847 w 37"/>
                <a:gd name="T3" fmla="*/ 426960776 h 38"/>
                <a:gd name="T4" fmla="*/ 178534847 w 37"/>
                <a:gd name="T5" fmla="*/ 297577633 h 38"/>
                <a:gd name="T6" fmla="*/ 51008936 w 37"/>
                <a:gd name="T7" fmla="*/ 297577633 h 38"/>
                <a:gd name="T8" fmla="*/ 0 w 37"/>
                <a:gd name="T9" fmla="*/ 245827973 h 38"/>
                <a:gd name="T10" fmla="*/ 51008936 w 37"/>
                <a:gd name="T11" fmla="*/ 194074715 h 38"/>
                <a:gd name="T12" fmla="*/ 178534847 w 37"/>
                <a:gd name="T13" fmla="*/ 194074715 h 38"/>
                <a:gd name="T14" fmla="*/ 178534847 w 37"/>
                <a:gd name="T15" fmla="*/ 51753257 h 38"/>
                <a:gd name="T16" fmla="*/ 229543784 w 37"/>
                <a:gd name="T17" fmla="*/ 0 h 38"/>
                <a:gd name="T18" fmla="*/ 293304954 w 37"/>
                <a:gd name="T19" fmla="*/ 51753257 h 38"/>
                <a:gd name="T20" fmla="*/ 293304954 w 37"/>
                <a:gd name="T21" fmla="*/ 194074715 h 38"/>
                <a:gd name="T22" fmla="*/ 420830865 w 37"/>
                <a:gd name="T23" fmla="*/ 194074715 h 38"/>
                <a:gd name="T24" fmla="*/ 471839801 w 37"/>
                <a:gd name="T25" fmla="*/ 245827973 h 38"/>
                <a:gd name="T26" fmla="*/ 420830865 w 37"/>
                <a:gd name="T27" fmla="*/ 297577633 h 38"/>
                <a:gd name="T28" fmla="*/ 293304954 w 37"/>
                <a:gd name="T29" fmla="*/ 297577633 h 38"/>
                <a:gd name="T30" fmla="*/ 293304954 w 37"/>
                <a:gd name="T31" fmla="*/ 426960776 h 38"/>
                <a:gd name="T32" fmla="*/ 229543784 w 37"/>
                <a:gd name="T33" fmla="*/ 491652348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12453" y="1404193"/>
            <a:ext cx="1436688" cy="26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80" tIns="48390" rIns="96780" bIns="48390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altLang="zh-CN" sz="1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NOMINATION:</a:t>
            </a:r>
            <a:endParaRPr lang="en-US" altLang="zh-CN" sz="1100" b="1" dirty="0">
              <a:solidFill>
                <a:schemeClr val="accent4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540445" y="1620217"/>
            <a:ext cx="3960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en-US" altLang="zh-CN" sz="9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PCB IS USED FOR FURTHER PROCESSING FOR PRINTING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defTabSz="914400" eaLnBrk="0" hangingPunct="0">
              <a:tabLst>
                <a:tab pos="228600" algn="l"/>
              </a:tabLst>
            </a:pPr>
            <a:r>
              <a:rPr lang="en-US" altLang="zh-CN" sz="9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APPLICABLE FOR PRINTING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40445" y="2340297"/>
            <a:ext cx="1436688" cy="26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80" tIns="48390" rIns="96780" bIns="48390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altLang="zh-CN" sz="1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APPLICATION:</a:t>
            </a:r>
            <a:endParaRPr lang="en-US" altLang="zh-CN" sz="1100" b="1" dirty="0">
              <a:solidFill>
                <a:schemeClr val="accent4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40445" y="2556321"/>
            <a:ext cx="532936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hangingPunct="0">
              <a:tabLst>
                <a:tab pos="228600" algn="l"/>
              </a:tabLst>
            </a:pPr>
            <a:r>
              <a:rPr lang="en-US" altLang="zh-CN" sz="9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APPLICABLE FOR PRINTING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40445" y="3060377"/>
            <a:ext cx="3744416" cy="267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780" tIns="48390" rIns="96780" bIns="48390">
            <a:spAutoFit/>
          </a:bodyPr>
          <a:lstStyle/>
          <a:p>
            <a:pPr lvl="0" defTabSz="914400">
              <a:tabLst>
                <a:tab pos="228600" algn="l"/>
              </a:tabLst>
            </a:pPr>
            <a:r>
              <a:rPr lang="en-US" altLang="zh-CN" sz="11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ALLOY AND SPECIFICATION( NORMAL):</a:t>
            </a:r>
            <a:endParaRPr lang="en-US" altLang="zh-CN" sz="11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宋体" pitchFamily="2" charset="-122"/>
            </a:endParaRPr>
          </a:p>
        </p:txBody>
      </p:sp>
      <p:graphicFrame>
        <p:nvGraphicFramePr>
          <p:cNvPr id="27" name="表格 26"/>
          <p:cNvGraphicFramePr>
            <a:graphicFrameLocks noGrp="1"/>
          </p:cNvGraphicFramePr>
          <p:nvPr/>
        </p:nvGraphicFramePr>
        <p:xfrm>
          <a:off x="396429" y="3492425"/>
          <a:ext cx="4248472" cy="133614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64096"/>
                <a:gridCol w="720080"/>
                <a:gridCol w="1224136"/>
                <a:gridCol w="1440160"/>
              </a:tblGrid>
              <a:tr h="33947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900" b="1" u="none" kern="100" dirty="0" smtClean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900" b="1" u="none" kern="100" dirty="0" smtClean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b="1" u="none" kern="100" dirty="0" smtClean="0">
                          <a:solidFill>
                            <a:schemeClr val="bg1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ALLOY</a:t>
                      </a:r>
                      <a:endParaRPr lang="zh-CN" sz="900" u="none" kern="100" dirty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900" b="1" u="none" kern="100" dirty="0" smtClean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900" b="1" u="none" kern="100" dirty="0" smtClean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b="1" u="none" kern="100" dirty="0" smtClean="0">
                          <a:solidFill>
                            <a:schemeClr val="bg1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TEMPER</a:t>
                      </a:r>
                      <a:endParaRPr lang="zh-CN" sz="900" u="none" kern="100" dirty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b="1" u="none" kern="100" dirty="0">
                          <a:solidFill>
                            <a:schemeClr val="bg1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                 </a:t>
                      </a:r>
                      <a:endParaRPr lang="en-US" sz="900" b="1" u="none" kern="100" dirty="0" smtClean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marL="0" marR="0" indent="0" algn="just" defTabSz="9678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1" u="none" kern="100" dirty="0" smtClean="0">
                          <a:solidFill>
                            <a:schemeClr val="bg1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                              SIZE(MM)</a:t>
                      </a:r>
                      <a:endParaRPr lang="zh-CN" altLang="zh-CN" sz="900" u="none" kern="100" dirty="0" smtClean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zh-CN" sz="900" u="none" kern="100" dirty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1" u="none" kern="100" dirty="0">
                          <a:solidFill>
                            <a:schemeClr val="bg1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endParaRPr lang="en-US" sz="800" b="1" u="none" kern="100" dirty="0" smtClean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1" u="none" kern="100" dirty="0" smtClean="0">
                          <a:solidFill>
                            <a:schemeClr val="bg1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GAUGE(mm)</a:t>
                      </a:r>
                      <a:endParaRPr lang="zh-CN" sz="800" u="none" kern="100" dirty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800" b="1" u="none" kern="100" smtClean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1" u="none" kern="100" smtClean="0">
                          <a:solidFill>
                            <a:schemeClr val="bg1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WIDTH(mm)</a:t>
                      </a:r>
                      <a:endParaRPr lang="zh-CN" sz="800" u="none" kern="100" dirty="0">
                        <a:solidFill>
                          <a:schemeClr val="bg1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32224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b="0" u="none" kern="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0" u="none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AA1100/1050</a:t>
                      </a:r>
                      <a:endParaRPr lang="zh-CN" sz="1000" b="0" u="none" kern="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b="0" u="none" kern="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0" u="none" kern="1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H18/H16</a:t>
                      </a:r>
                      <a:endParaRPr lang="zh-CN" sz="1000" b="0" u="none" kern="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CN" sz="800" b="0" u="none" kern="100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r>
                        <a:rPr lang="en-US" altLang="zh-CN" sz="800" b="0" u="none" kern="120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0.15mm-</a:t>
                      </a:r>
                      <a:r>
                        <a:rPr lang="en-US" altLang="zh-CN" sz="800" b="0" u="none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--0.17mm</a:t>
                      </a:r>
                      <a:endParaRPr lang="zh-CN" altLang="zh-CN" sz="800" b="0" u="none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800" b="0" u="none" kern="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800" b="0" u="none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500mm---1350mm</a:t>
                      </a:r>
                      <a:endParaRPr lang="zh-CN" sz="800" b="0" u="none" kern="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044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z="800" b="0" u="none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800" b="0" u="none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0.18---0.25mm</a:t>
                      </a:r>
                      <a:endParaRPr lang="zh-CN" altLang="zh-CN" sz="800" b="0" u="none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800" b="0" u="none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800" b="0" u="none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700mm(W)*1350mm</a:t>
                      </a:r>
                      <a:endParaRPr lang="zh-CN" sz="800" b="0" u="none" kern="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32048" cy="22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矩形 28"/>
          <p:cNvSpPr/>
          <p:nvPr/>
        </p:nvSpPr>
        <p:spPr>
          <a:xfrm>
            <a:off x="360662" y="0"/>
            <a:ext cx="34034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1100" b="1" dirty="0" smtClean="0">
                <a:solidFill>
                  <a:srgbClr val="002060"/>
                </a:solidFill>
                <a:latin typeface="Aparajita" pitchFamily="34" charset="0"/>
                <a:cs typeface="Aparajita" pitchFamily="34" charset="0"/>
              </a:rPr>
              <a:t>GUANGXI BAI SHENG LIGHT METAL MATERIAL CO., LTD</a:t>
            </a:r>
            <a:endParaRPr lang="zh-CN" altLang="en-US" sz="1100" b="1" dirty="0">
              <a:solidFill>
                <a:srgbClr val="002060"/>
              </a:solidFill>
              <a:latin typeface="Aparajita" pitchFamily="34" charset="0"/>
              <a:ea typeface="微软雅黑" panose="020B0503020204020204" pitchFamily="34" charset="-122"/>
              <a:cs typeface="Aparajita" pitchFamily="34" charset="0"/>
              <a:sym typeface="微软雅黑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0" y="180057"/>
            <a:ext cx="5977052" cy="203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>
            <a:off x="0" y="5139065"/>
            <a:ext cx="544270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solidFill>
                  <a:schemeClr val="accent4">
                    <a:lumMod val="50000"/>
                  </a:schemeClr>
                </a:solidFill>
              </a:rPr>
              <a:t>http://www.suncity-metal.com</a:t>
            </a:r>
            <a:endParaRPr lang="zh-CN" altLang="zh-CN" sz="9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4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4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4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4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4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4" grpId="0"/>
      <p:bldP spid="24" grpId="1"/>
      <p:bldP spid="26" grpId="0"/>
      <p:bldP spid="2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6299200" y="3903663"/>
            <a:ext cx="2738438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                       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2018/12/6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854075" y="4216400"/>
            <a:ext cx="798353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33"/>
          <p:cNvSpPr/>
          <p:nvPr/>
        </p:nvSpPr>
        <p:spPr>
          <a:xfrm>
            <a:off x="3648075" y="995363"/>
            <a:ext cx="5389563" cy="20748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8586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4003675" y="1631950"/>
            <a:ext cx="4749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END</a:t>
            </a:r>
            <a:endParaRPr lang="zh-CN" altLang="en-US" sz="4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675" y="995363"/>
            <a:ext cx="2819400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32048" cy="22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360662" y="0"/>
            <a:ext cx="34034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1100" b="1" dirty="0" smtClean="0">
                <a:solidFill>
                  <a:srgbClr val="002060"/>
                </a:solidFill>
                <a:latin typeface="Aparajita" pitchFamily="34" charset="0"/>
                <a:cs typeface="Aparajita" pitchFamily="34" charset="0"/>
              </a:rPr>
              <a:t>GUANGXI BAI SHENG LIGHT METAL MATERIAL CO., LTD</a:t>
            </a:r>
            <a:endParaRPr lang="zh-CN" altLang="en-US" sz="1100" b="1" dirty="0">
              <a:solidFill>
                <a:srgbClr val="002060"/>
              </a:solidFill>
              <a:latin typeface="Aparajita" pitchFamily="34" charset="0"/>
              <a:ea typeface="微软雅黑" panose="020B0503020204020204" pitchFamily="34" charset="-122"/>
              <a:cs typeface="Aparajita" pitchFamily="34" charset="0"/>
              <a:sym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80057"/>
            <a:ext cx="5977052" cy="203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5139065"/>
            <a:ext cx="544270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solidFill>
                  <a:schemeClr val="accent4">
                    <a:lumMod val="50000"/>
                  </a:schemeClr>
                </a:solidFill>
              </a:rPr>
              <a:t>http://www.suncity-metal.com</a:t>
            </a:r>
            <a:endParaRPr lang="zh-CN" altLang="zh-CN" sz="9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25021" y="3924473"/>
            <a:ext cx="20185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b="1" dirty="0" smtClean="0">
                <a:solidFill>
                  <a:schemeClr val="bg1">
                    <a:lumMod val="50000"/>
                  </a:schemeClr>
                </a:solidFill>
                <a:latin typeface="Aparajita" pitchFamily="34" charset="0"/>
                <a:ea typeface="微软雅黑" panose="020B0503020204020204" pitchFamily="34" charset="-122"/>
                <a:cs typeface="Aparajita" pitchFamily="34" charset="0"/>
                <a:sym typeface="微软雅黑" pitchFamily="34" charset="-122"/>
              </a:rPr>
              <a:t>广西佰晟轻金属材料有限公司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84" grpId="0" animBg="1"/>
      <p:bldP spid="8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cf779f76140b889421db1ee92d38cd6ed4fff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kghrhei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kghrhei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kghrhei1"/>
</p:tagLst>
</file>

<file path=ppt/theme/theme1.xml><?xml version="1.0" encoding="utf-8"?>
<a:theme xmlns:a="http://schemas.openxmlformats.org/drawingml/2006/main" name="Office 主题">
  <a:themeElements>
    <a:clrScheme name="自定义 4">
      <a:dk1>
        <a:sysClr val="windowText" lastClr="000000"/>
      </a:dk1>
      <a:lt1>
        <a:sysClr val="window" lastClr="FFFFFF"/>
      </a:lt1>
      <a:dk2>
        <a:srgbClr val="C00000"/>
      </a:dk2>
      <a:lt2>
        <a:srgbClr val="FF0000"/>
      </a:lt2>
      <a:accent1>
        <a:srgbClr val="F72129"/>
      </a:accent1>
      <a:accent2>
        <a:srgbClr val="F75A29"/>
      </a:accent2>
      <a:accent3>
        <a:srgbClr val="39B54A"/>
      </a:accent3>
      <a:accent4>
        <a:srgbClr val="29ADE7"/>
      </a:accent4>
      <a:accent5>
        <a:srgbClr val="7030A0"/>
      </a:accent5>
      <a:accent6>
        <a:srgbClr val="C00000"/>
      </a:accent6>
      <a:hlink>
        <a:srgbClr val="262626"/>
      </a:hlink>
      <a:folHlink>
        <a:srgbClr val="7F7F7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1857</TotalTime>
  <Words>164</Words>
  <Application>Microsoft Office PowerPoint</Application>
  <PresentationFormat>自定义</PresentationFormat>
  <Paragraphs>71</Paragraphs>
  <Slides>3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幻灯片 1</vt:lpstr>
      <vt:lpstr>幻灯片 2</vt:lpstr>
      <vt:lpstr>幻灯片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https://800sucai.taobao.com/</cp:keywords>
  <dc:description>https://800sucai.taobao.com/</dc:description>
  <cp:lastModifiedBy>user</cp:lastModifiedBy>
  <cp:revision>291</cp:revision>
  <dcterms:created xsi:type="dcterms:W3CDTF">2013-07-25T03:25:48Z</dcterms:created>
  <dcterms:modified xsi:type="dcterms:W3CDTF">2018-12-06T08:48:57Z</dcterms:modified>
  <cp:category>https://800sucai.taobao.com/</cp:category>
</cp:coreProperties>
</file>